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3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344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7.04.25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37" y="3204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92" y="3771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000" y="3429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37" y="3429138"/>
            <a:ext cx="2424000" cy="24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https://zoom.us/download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31244</TotalTime>
  <Words>1054</Words>
  <Application>Microsoft Macintosh PowerPoint</Application>
  <PresentationFormat>Widescreen</PresentationFormat>
  <Paragraphs>202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284</cp:revision>
  <dcterms:created xsi:type="dcterms:W3CDTF">2018-05-23T13:08:44Z</dcterms:created>
  <dcterms:modified xsi:type="dcterms:W3CDTF">2025-04-07T10:27:18Z</dcterms:modified>
  <cp:category/>
</cp:coreProperties>
</file>